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2E1826-DA13-4812-AE12-6A337E93BE20}" v="1" dt="2026-09-24T11:13:04.2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9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RABTREE, Ruth (YORKSHIRE AMBULANCE SERVICE NHS TRUST)" userId="4a2b9e16-9027-4641-a682-b4469eba291e" providerId="ADAL" clId="{5BB24B09-68A5-41AA-B61B-FDB71706C4A6}"/>
    <pc:docChg chg="custSel addSld modSld sldOrd">
      <pc:chgData name="CRABTREE, Ruth (YORKSHIRE AMBULANCE SERVICE NHS TRUST)" userId="4a2b9e16-9027-4641-a682-b4469eba291e" providerId="ADAL" clId="{5BB24B09-68A5-41AA-B61B-FDB71706C4A6}" dt="2026-09-24T11:13:13.458" v="5" actId="26606"/>
      <pc:docMkLst>
        <pc:docMk/>
      </pc:docMkLst>
      <pc:sldChg chg="addSp delSp modSp new mod ord setBg modAnim">
        <pc:chgData name="CRABTREE, Ruth (YORKSHIRE AMBULANCE SERVICE NHS TRUST)" userId="4a2b9e16-9027-4641-a682-b4469eba291e" providerId="ADAL" clId="{5BB24B09-68A5-41AA-B61B-FDB71706C4A6}" dt="2026-09-24T11:13:13.458" v="5" actId="26606"/>
        <pc:sldMkLst>
          <pc:docMk/>
          <pc:sldMk cId="3662220673" sldId="257"/>
        </pc:sldMkLst>
        <pc:spChg chg="del">
          <ac:chgData name="CRABTREE, Ruth (YORKSHIRE AMBULANCE SERVICE NHS TRUST)" userId="4a2b9e16-9027-4641-a682-b4469eba291e" providerId="ADAL" clId="{5BB24B09-68A5-41AA-B61B-FDB71706C4A6}" dt="2026-09-24T11:12:48.314" v="3" actId="478"/>
          <ac:spMkLst>
            <pc:docMk/>
            <pc:sldMk cId="3662220673" sldId="257"/>
            <ac:spMk id="2" creationId="{5E84AD3A-94D8-332B-84C4-93EBCC3E732B}"/>
          </ac:spMkLst>
        </pc:spChg>
        <pc:spChg chg="del">
          <ac:chgData name="CRABTREE, Ruth (YORKSHIRE AMBULANCE SERVICE NHS TRUST)" userId="4a2b9e16-9027-4641-a682-b4469eba291e" providerId="ADAL" clId="{5BB24B09-68A5-41AA-B61B-FDB71706C4A6}" dt="2026-09-24T11:13:04.278" v="4"/>
          <ac:spMkLst>
            <pc:docMk/>
            <pc:sldMk cId="3662220673" sldId="257"/>
            <ac:spMk id="3" creationId="{6FE568F0-CFA4-1B90-9F5A-D8B83B813DC6}"/>
          </ac:spMkLst>
        </pc:spChg>
        <pc:spChg chg="add">
          <ac:chgData name="CRABTREE, Ruth (YORKSHIRE AMBULANCE SERVICE NHS TRUST)" userId="4a2b9e16-9027-4641-a682-b4469eba291e" providerId="ADAL" clId="{5BB24B09-68A5-41AA-B61B-FDB71706C4A6}" dt="2026-09-24T11:13:13.458" v="5" actId="26606"/>
          <ac:spMkLst>
            <pc:docMk/>
            <pc:sldMk cId="3662220673" sldId="257"/>
            <ac:spMk id="9" creationId="{DA2E7C1E-2B5A-4BBA-AE51-1CD8C19309D7}"/>
          </ac:spMkLst>
        </pc:spChg>
        <pc:spChg chg="add">
          <ac:chgData name="CRABTREE, Ruth (YORKSHIRE AMBULANCE SERVICE NHS TRUST)" userId="4a2b9e16-9027-4641-a682-b4469eba291e" providerId="ADAL" clId="{5BB24B09-68A5-41AA-B61B-FDB71706C4A6}" dt="2026-09-24T11:13:13.458" v="5" actId="26606"/>
          <ac:spMkLst>
            <pc:docMk/>
            <pc:sldMk cId="3662220673" sldId="257"/>
            <ac:spMk id="11" creationId="{43DF76B1-5174-4FAF-9D19-FFEE98426836}"/>
          </ac:spMkLst>
        </pc:spChg>
        <pc:picChg chg="add mod">
          <ac:chgData name="CRABTREE, Ruth (YORKSHIRE AMBULANCE SERVICE NHS TRUST)" userId="4a2b9e16-9027-4641-a682-b4469eba291e" providerId="ADAL" clId="{5BB24B09-68A5-41AA-B61B-FDB71706C4A6}" dt="2026-09-24T11:13:13.458" v="5" actId="26606"/>
          <ac:picMkLst>
            <pc:docMk/>
            <pc:sldMk cId="3662220673" sldId="257"/>
            <ac:picMk id="4" creationId="{B3CD7B58-848F-2F71-3833-417A4B2B30F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29445-E142-858E-D04F-6BA8B0F108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1D65CB-795C-6BC3-7DBD-E703B7F40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C6F4B9-359C-861D-830A-34BAA0B84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1C3EC1-535C-234F-AC42-F636F454B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5101D-6F3F-4A09-EC56-981A1D40A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32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25487-9710-E363-3581-2E0611DA0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2E9EA-3378-1987-791A-E974C2EDF6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548DEE-A7C9-91FA-48CE-C250CF4F4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6E5956-981E-6C8F-0A6B-3928267D9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B3CD6E-756B-8A91-86A4-D20E5A5E9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28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F6122-2A2B-DD13-B0BB-987B9A15D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0A7279-C16B-938E-2F85-1B8A22F6B5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337CA-A7F2-1E50-0C61-0B6B38D7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013ADD-00B7-59FB-7662-D74B7B3F3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A86C3D-AF03-3E33-5CFD-E0534D9A8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230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86923-3330-0F7F-437E-E328A4880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38276-2675-19F6-36AE-3133D617AA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C5E9D0-6575-970A-3CD1-AC6F316F8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C260E9-293A-8DE9-77F4-17A8EB17A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EE5D02-58DF-0DFC-1421-E2C0DD0BE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F9C8F6-9B79-8F1B-4310-EF52EFE3A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050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B6171-4233-166A-38C6-D9EF3DBF3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36E449-3256-019F-8982-2A9E8DF957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7C75E3-98B1-3EC2-BFB1-5A6D2E9C39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D51A5-C082-8C14-E755-7CF074C2B1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7EC1FE-162B-B0EB-3172-4382B6AA58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C0B316-BC01-A4E6-B174-510504A63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3F29661-12DF-C52C-1898-56610AB6B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F32377-3439-4B49-E797-F74CD5D7D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398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6A122-A1E4-A6C3-9BB0-78AFF0918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5CF916-56B4-1920-9DD7-6D61C7AAA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AAE14E-CF32-D604-C6BF-CC3C5AB7E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704282-7961-8F16-C7C3-A33431353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028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404323-F865-EA45-4B8E-D1145AC34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F255D9-383D-8DDB-7BC0-A7047BC69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969815-EFD0-E5C8-062A-FFBC7AD8A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88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DB37B-1685-A8EF-D31D-7F86C3A83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B7F31-E90C-86D6-5ECE-D9F27E3E4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2CE012-8084-65D2-50A3-7E76C11EB6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DFF17D-837E-BEC8-B5D6-8470BF7FB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A2988C-91B5-EA89-E6B0-DCA2566B9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5A874F-C09F-C2C5-B23E-3D2A0A3D3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839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F269C-CE8D-BC48-0844-005832175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52AF2A-2436-22DE-99AC-3E977DC0DF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F13B4C-F0E0-7336-C0EA-29394B607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D84927-9013-2F48-656B-495934F3A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B1D2EB-3533-F262-528F-032ECB446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00FA72-FD8A-EEBE-0551-5D0697F79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22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E6BEE-E349-DED8-D32E-2BC895E08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804A9D-4AC5-22DC-ED85-381AC767A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6E48AC-EC29-B1C3-8ADE-4F8FB574D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8459D2-B52B-4783-4DBD-357578780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DF02D-96EE-0AA1-397F-562647FCC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080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8C367E-D11E-E2CD-BEC7-434CD311AA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35C0DF-3866-D790-BE95-53E03F61A8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61FFB-CCA3-19DE-546C-DB8AA8DF7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BC7AB7-0EFA-14F9-855E-16B8767DB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D4D3C-7CDF-8540-020B-B8115D288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452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5603EC-D93C-7E22-3C82-BC14A1380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A98D88-0E75-6CA5-C148-8BBFEFABB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C7B324-4AC9-C68D-AF7F-813497D4B0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721BDE-30F1-4FF0-AC46-79B074363759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62D074-B9E4-7D5A-6BB1-9BB039099D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F26D3A-A7F8-FF54-4A91-9975B0AFDD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FD7E2B-C896-442F-A771-98D49D76A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127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cB6vHdLk54?feature=oemb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h3AN-pNdGpE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2E7C1E-2B5A-4BBA-AE51-1CD8C1930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43DF76B1-5174-4FAF-9D19-FFEE98426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sX0" fmla="*/ 0 w 10515600"/>
              <a:gd name="csY0" fmla="*/ 0 h 5416094"/>
              <a:gd name="csX1" fmla="*/ 552069 w 10515600"/>
              <a:gd name="csY1" fmla="*/ 0 h 5416094"/>
              <a:gd name="csX2" fmla="*/ 893826 w 10515600"/>
              <a:gd name="csY2" fmla="*/ 0 h 5416094"/>
              <a:gd name="csX3" fmla="*/ 1761363 w 10515600"/>
              <a:gd name="csY3" fmla="*/ 0 h 5416094"/>
              <a:gd name="csX4" fmla="*/ 2313432 w 10515600"/>
              <a:gd name="csY4" fmla="*/ 0 h 5416094"/>
              <a:gd name="csX5" fmla="*/ 2865501 w 10515600"/>
              <a:gd name="csY5" fmla="*/ 0 h 5416094"/>
              <a:gd name="csX6" fmla="*/ 3733038 w 10515600"/>
              <a:gd name="csY6" fmla="*/ 0 h 5416094"/>
              <a:gd name="csX7" fmla="*/ 4179951 w 10515600"/>
              <a:gd name="csY7" fmla="*/ 0 h 5416094"/>
              <a:gd name="csX8" fmla="*/ 5047488 w 10515600"/>
              <a:gd name="csY8" fmla="*/ 0 h 5416094"/>
              <a:gd name="csX9" fmla="*/ 5915025 w 10515600"/>
              <a:gd name="csY9" fmla="*/ 0 h 5416094"/>
              <a:gd name="csX10" fmla="*/ 6572250 w 10515600"/>
              <a:gd name="csY10" fmla="*/ 0 h 5416094"/>
              <a:gd name="csX11" fmla="*/ 7439787 w 10515600"/>
              <a:gd name="csY11" fmla="*/ 0 h 5416094"/>
              <a:gd name="csX12" fmla="*/ 7991856 w 10515600"/>
              <a:gd name="csY12" fmla="*/ 0 h 5416094"/>
              <a:gd name="csX13" fmla="*/ 8543925 w 10515600"/>
              <a:gd name="csY13" fmla="*/ 0 h 5416094"/>
              <a:gd name="csX14" fmla="*/ 9306306 w 10515600"/>
              <a:gd name="csY14" fmla="*/ 0 h 5416094"/>
              <a:gd name="csX15" fmla="*/ 9858375 w 10515600"/>
              <a:gd name="csY15" fmla="*/ 0 h 5416094"/>
              <a:gd name="csX16" fmla="*/ 10515600 w 10515600"/>
              <a:gd name="csY16" fmla="*/ 0 h 5416094"/>
              <a:gd name="csX17" fmla="*/ 10515600 w 10515600"/>
              <a:gd name="csY17" fmla="*/ 785334 h 5416094"/>
              <a:gd name="csX18" fmla="*/ 10515600 w 10515600"/>
              <a:gd name="csY18" fmla="*/ 1516506 h 5416094"/>
              <a:gd name="csX19" fmla="*/ 10515600 w 10515600"/>
              <a:gd name="csY19" fmla="*/ 2247679 h 5416094"/>
              <a:gd name="csX20" fmla="*/ 10515600 w 10515600"/>
              <a:gd name="csY20" fmla="*/ 2762208 h 5416094"/>
              <a:gd name="csX21" fmla="*/ 10515600 w 10515600"/>
              <a:gd name="csY21" fmla="*/ 3330898 h 5416094"/>
              <a:gd name="csX22" fmla="*/ 10515600 w 10515600"/>
              <a:gd name="csY22" fmla="*/ 4062071 h 5416094"/>
              <a:gd name="csX23" fmla="*/ 10515600 w 10515600"/>
              <a:gd name="csY23" fmla="*/ 4684921 h 5416094"/>
              <a:gd name="csX24" fmla="*/ 10515600 w 10515600"/>
              <a:gd name="csY24" fmla="*/ 5416094 h 5416094"/>
              <a:gd name="csX25" fmla="*/ 9753219 w 10515600"/>
              <a:gd name="csY25" fmla="*/ 5416094 h 5416094"/>
              <a:gd name="csX26" fmla="*/ 9411462 w 10515600"/>
              <a:gd name="csY26" fmla="*/ 5416094 h 5416094"/>
              <a:gd name="csX27" fmla="*/ 8754237 w 10515600"/>
              <a:gd name="csY27" fmla="*/ 5416094 h 5416094"/>
              <a:gd name="csX28" fmla="*/ 8307324 w 10515600"/>
              <a:gd name="csY28" fmla="*/ 5416094 h 5416094"/>
              <a:gd name="csX29" fmla="*/ 7544943 w 10515600"/>
              <a:gd name="csY29" fmla="*/ 5416094 h 5416094"/>
              <a:gd name="csX30" fmla="*/ 7098030 w 10515600"/>
              <a:gd name="csY30" fmla="*/ 5416094 h 5416094"/>
              <a:gd name="csX31" fmla="*/ 6335649 w 10515600"/>
              <a:gd name="csY31" fmla="*/ 5416094 h 5416094"/>
              <a:gd name="csX32" fmla="*/ 5993892 w 10515600"/>
              <a:gd name="csY32" fmla="*/ 5416094 h 5416094"/>
              <a:gd name="csX33" fmla="*/ 5231511 w 10515600"/>
              <a:gd name="csY33" fmla="*/ 5416094 h 5416094"/>
              <a:gd name="csX34" fmla="*/ 4784598 w 10515600"/>
              <a:gd name="csY34" fmla="*/ 5416094 h 5416094"/>
              <a:gd name="csX35" fmla="*/ 4442841 w 10515600"/>
              <a:gd name="csY35" fmla="*/ 5416094 h 5416094"/>
              <a:gd name="csX36" fmla="*/ 3995928 w 10515600"/>
              <a:gd name="csY36" fmla="*/ 5416094 h 5416094"/>
              <a:gd name="csX37" fmla="*/ 3233547 w 10515600"/>
              <a:gd name="csY37" fmla="*/ 5416094 h 5416094"/>
              <a:gd name="csX38" fmla="*/ 2786634 w 10515600"/>
              <a:gd name="csY38" fmla="*/ 5416094 h 5416094"/>
              <a:gd name="csX39" fmla="*/ 2444877 w 10515600"/>
              <a:gd name="csY39" fmla="*/ 5416094 h 5416094"/>
              <a:gd name="csX40" fmla="*/ 1997964 w 10515600"/>
              <a:gd name="csY40" fmla="*/ 5416094 h 5416094"/>
              <a:gd name="csX41" fmla="*/ 1445895 w 10515600"/>
              <a:gd name="csY41" fmla="*/ 5416094 h 5416094"/>
              <a:gd name="csX42" fmla="*/ 788670 w 10515600"/>
              <a:gd name="csY42" fmla="*/ 5416094 h 5416094"/>
              <a:gd name="csX43" fmla="*/ 0 w 10515600"/>
              <a:gd name="csY43" fmla="*/ 5416094 h 5416094"/>
              <a:gd name="csX44" fmla="*/ 0 w 10515600"/>
              <a:gd name="csY44" fmla="*/ 4630760 h 5416094"/>
              <a:gd name="csX45" fmla="*/ 0 w 10515600"/>
              <a:gd name="csY45" fmla="*/ 3953749 h 5416094"/>
              <a:gd name="csX46" fmla="*/ 0 w 10515600"/>
              <a:gd name="csY46" fmla="*/ 3276737 h 5416094"/>
              <a:gd name="csX47" fmla="*/ 0 w 10515600"/>
              <a:gd name="csY47" fmla="*/ 2599725 h 5416094"/>
              <a:gd name="csX48" fmla="*/ 0 w 10515600"/>
              <a:gd name="csY48" fmla="*/ 1922713 h 5416094"/>
              <a:gd name="csX49" fmla="*/ 0 w 10515600"/>
              <a:gd name="csY49" fmla="*/ 1299863 h 5416094"/>
              <a:gd name="csX50" fmla="*/ 0 w 10515600"/>
              <a:gd name="csY50" fmla="*/ 0 h 54160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title="What is avoidable employee harm?">
            <a:hlinkClick r:id="" action="ppaction://media"/>
            <a:extLst>
              <a:ext uri="{FF2B5EF4-FFF2-40B4-BE49-F238E27FC236}">
                <a16:creationId xmlns:a16="http://schemas.microsoft.com/office/drawing/2014/main" id="{B3CD7B58-848F-2F71-3833-417A4B2B30F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660715" y="914400"/>
            <a:ext cx="8794369" cy="496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22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1A16610-CE20-4635-23BD-4724F6816D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Online Media 3" title="Prioritising people over processes">
            <a:hlinkClick r:id="" action="ppaction://media"/>
            <a:extLst>
              <a:ext uri="{FF2B5EF4-FFF2-40B4-BE49-F238E27FC236}">
                <a16:creationId xmlns:a16="http://schemas.microsoft.com/office/drawing/2014/main" id="{BBAAF977-D7DF-2C0C-50AB-5C207EF179F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6988" y="0"/>
            <a:ext cx="12138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81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0</Words>
  <Application>Microsoft Office PowerPoint</Application>
  <PresentationFormat>Widescreen</PresentationFormat>
  <Paragraphs>0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CRABTREE, Ruth (YORKSHIRE AMBULANCE SERVICE NHS TRUST)</dc:creator>
  <cp:lastModifiedBy>CRABTREE, Ruth (YORKSHIRE AMBULANCE SERVICE NHS TRUST)</cp:lastModifiedBy>
  <cp:revision>1</cp:revision>
  <dcterms:created xsi:type="dcterms:W3CDTF">2026-09-24T10:34:29Z</dcterms:created>
  <dcterms:modified xsi:type="dcterms:W3CDTF">2026-09-24T11:13:13Z</dcterms:modified>
</cp:coreProperties>
</file>